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56" r:id="rId3"/>
    <p:sldId id="258" r:id="rId4"/>
    <p:sldId id="277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4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B87A1-1B15-4ADB-BAA8-22FD4541ECBA}" v="8" dt="2020-09-07T19:45:43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3DC65-CB08-49EF-900A-1CBA941D300F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E3D54-EDA6-489B-99B7-9674A4BF7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72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Docent maakt gezamenlijk een map aan in de </a:t>
            </a:r>
            <a:r>
              <a:rPr lang="nl-NL" dirty="0" err="1"/>
              <a:t>onedrive</a:t>
            </a:r>
            <a:r>
              <a:rPr lang="nl-NL" dirty="0"/>
              <a:t> met de leerling.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E3D54-EDA6-489B-99B7-9674A4BF725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446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Dia overslaan bij niet nodig.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E3D54-EDA6-489B-99B7-9674A4BF725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99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829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12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90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21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9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8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36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83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98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565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67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66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8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304798"/>
            <a:ext cx="10515600" cy="798287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Logboek/</a:t>
            </a:r>
            <a:r>
              <a:rPr lang="nl-NL" b="1" dirty="0" err="1">
                <a:solidFill>
                  <a:srgbClr val="FF0000"/>
                </a:solidFill>
              </a:rPr>
              <a:t>Dagverslag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972457"/>
            <a:ext cx="10515600" cy="554808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Van iedere dag schrijf je een stukje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Wat was de opdracht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Wat ging er goed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Wat heb je geleerd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Wat wil je nog leren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Beschrijf uitvoerig de bijzondere dagen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654" y="1265011"/>
            <a:ext cx="4905375" cy="28765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53" y="4807857"/>
            <a:ext cx="2495550" cy="18288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654" y="4565197"/>
            <a:ext cx="4533221" cy="19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89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Stageboekje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Stagebedrijf leren kennen:</a:t>
            </a:r>
          </a:p>
          <a:p>
            <a:pPr marL="0" indent="0">
              <a:buNone/>
            </a:pPr>
            <a:r>
              <a:rPr lang="nl-NL" dirty="0"/>
              <a:t>Achtergrond info over het bedrijf</a:t>
            </a:r>
          </a:p>
          <a:p>
            <a:pPr marL="0" indent="0">
              <a:buNone/>
            </a:pPr>
            <a:r>
              <a:rPr lang="nl-NL" dirty="0"/>
              <a:t>NAW gegevens van het bedrijf </a:t>
            </a:r>
          </a:p>
          <a:p>
            <a:pPr marL="0" indent="0">
              <a:buNone/>
            </a:pPr>
            <a:r>
              <a:rPr lang="nl-NL" dirty="0"/>
              <a:t>Hoeveel werknemers</a:t>
            </a:r>
          </a:p>
          <a:p>
            <a:pPr marL="0" indent="0">
              <a:buNone/>
            </a:pPr>
            <a:r>
              <a:rPr lang="nl-NL" dirty="0" err="1"/>
              <a:t>Etc</a:t>
            </a:r>
            <a:r>
              <a:rPr lang="nl-NL" dirty="0"/>
              <a:t> </a:t>
            </a:r>
            <a:r>
              <a:rPr lang="nl-NL" dirty="0" err="1"/>
              <a:t>etc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389" y="359462"/>
            <a:ext cx="2924175" cy="18764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878" y="1465999"/>
            <a:ext cx="2952750" cy="22479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6571" y="2712670"/>
            <a:ext cx="2628900" cy="17621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634446"/>
            <a:ext cx="4191000" cy="20193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9892" y="4837478"/>
            <a:ext cx="3929743" cy="181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54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stageboek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3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Praktijk opdrachten die specifiek horen bij jouw stage</a:t>
            </a:r>
          </a:p>
          <a:p>
            <a:endParaRPr lang="nl-NL" b="1" dirty="0">
              <a:solidFill>
                <a:srgbClr val="FF0000"/>
              </a:solidFill>
            </a:endParaRPr>
          </a:p>
          <a:p>
            <a:r>
              <a:rPr lang="nl-NL" dirty="0"/>
              <a:t>Zorg bv : bed opmaken/ koffie zetten/presenteren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ZW bv. Spel materiaal klaar zetten / boekje voorlezen</a:t>
            </a:r>
          </a:p>
          <a:p>
            <a:endParaRPr lang="nl-NL" dirty="0"/>
          </a:p>
          <a:p>
            <a:r>
              <a:rPr lang="nl-NL" dirty="0"/>
              <a:t>UV bv. Klant ontvangen en installeren</a:t>
            </a:r>
          </a:p>
          <a:p>
            <a:endParaRPr lang="nl-NL" dirty="0"/>
          </a:p>
          <a:p>
            <a:r>
              <a:rPr lang="nl-NL" dirty="0"/>
              <a:t>Oefen eerst voordat je de opdracht af laat tekenen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110" y="3623809"/>
            <a:ext cx="2466975" cy="18573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987" y="1164659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3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Stageverslag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/>
          <a:lstStyle/>
          <a:p>
            <a:r>
              <a:rPr lang="nl-NL" dirty="0"/>
              <a:t>Al deze opdrachten worden uitgewerkt in een stage verslag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Op de computer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Voorblad maken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Inhoudsopgave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Voorwoord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Informatie uit je stageboek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Uitwerking van de stageopdrachten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Nawoord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Ook een punten voor de lay-out en werkverzorging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5" y="245654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68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504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Wat staat er de komende periode gepland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46630"/>
            <a:ext cx="10515600" cy="5030333"/>
          </a:xfrm>
        </p:spPr>
        <p:txBody>
          <a:bodyPr>
            <a:normAutofit fontScale="92500" lnSpcReduction="20000"/>
          </a:bodyPr>
          <a:lstStyle/>
          <a:p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Gesprek stageplek (met mevrouw Wessels)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Zoeken stage adressen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Werken aan stageboekje ( klassikaal):</a:t>
            </a:r>
          </a:p>
          <a:p>
            <a:pPr>
              <a:buFontTx/>
              <a:buChar char="-"/>
            </a:pPr>
            <a:r>
              <a:rPr lang="nl-NL" dirty="0"/>
              <a:t>algemene gedeelte </a:t>
            </a:r>
          </a:p>
          <a:p>
            <a:pPr>
              <a:buFontTx/>
              <a:buChar char="-"/>
            </a:pPr>
            <a:r>
              <a:rPr lang="nl-NL" dirty="0" err="1"/>
              <a:t>to</a:t>
            </a:r>
            <a:r>
              <a:rPr lang="nl-NL" dirty="0"/>
              <a:t> do list opdrachten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r>
              <a:rPr lang="nl-NL" dirty="0"/>
              <a:t>Na de vakantie: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ym typeface="Wingdings" panose="05000000000000000000" pitchFamily="2" charset="2"/>
              </a:rPr>
              <a:t>Bellen op school (samen met docent) naar stagebegeleider of contactpersoon/of mailen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ym typeface="Wingdings" panose="05000000000000000000" pitchFamily="2" charset="2"/>
              </a:rPr>
              <a:t>Afspraak maken voor een kennismakingsgesprek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ym typeface="Wingdings" panose="05000000000000000000" pitchFamily="2" charset="2"/>
              </a:rPr>
              <a:t>Stageovereenkomst laten ondertekenen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714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Leerlingen ZW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Ga je in de Kinderopvang stagelopen ( meer dan 60 uur)</a:t>
            </a:r>
          </a:p>
          <a:p>
            <a:r>
              <a:rPr lang="nl-NL" dirty="0"/>
              <a:t>Ga je stage lopen bij mensen met een beperking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Dan </a:t>
            </a:r>
          </a:p>
          <a:p>
            <a:endParaRPr lang="nl-NL" dirty="0"/>
          </a:p>
          <a:p>
            <a:r>
              <a:rPr lang="nl-NL" dirty="0"/>
              <a:t>Heb je een </a:t>
            </a:r>
            <a:r>
              <a:rPr lang="nl-NL" sz="5400" b="1" u="sng" dirty="0">
                <a:solidFill>
                  <a:srgbClr val="FF0000"/>
                </a:solidFill>
              </a:rPr>
              <a:t>VOG</a:t>
            </a:r>
            <a:r>
              <a:rPr lang="nl-NL" dirty="0"/>
              <a:t> nodig</a:t>
            </a:r>
          </a:p>
        </p:txBody>
      </p:sp>
    </p:spTree>
    <p:extLst>
      <p:ext uri="{BB962C8B-B14F-4D97-AF65-F5344CB8AC3E}">
        <p14:creationId xmlns:p14="http://schemas.microsoft.com/office/powerpoint/2010/main" val="529320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 fontScale="90000"/>
          </a:bodyPr>
          <a:lstStyle/>
          <a:p>
            <a:r>
              <a:rPr lang="nl-NL" dirty="0"/>
              <a:t>VOG aanvraag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03086"/>
            <a:ext cx="10515600" cy="558800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Er wordt door school een verzoek ingediend bij </a:t>
            </a:r>
            <a:r>
              <a:rPr lang="nl-NL" dirty="0" err="1"/>
              <a:t>Justis</a:t>
            </a:r>
            <a:r>
              <a:rPr lang="nl-NL" dirty="0"/>
              <a:t> voor het afgeven van een VOG</a:t>
            </a:r>
          </a:p>
          <a:p>
            <a:r>
              <a:rPr lang="nl-NL" dirty="0"/>
              <a:t>Daarvoor heb ik je </a:t>
            </a:r>
            <a:r>
              <a:rPr lang="nl-NL" b="1" dirty="0">
                <a:solidFill>
                  <a:srgbClr val="FF0000"/>
                </a:solidFill>
              </a:rPr>
              <a:t>PRIVE – Email adres </a:t>
            </a:r>
            <a:r>
              <a:rPr lang="nl-NL" dirty="0"/>
              <a:t>nodig</a:t>
            </a:r>
          </a:p>
          <a:p>
            <a:r>
              <a:rPr lang="nl-NL" dirty="0"/>
              <a:t>Op dat email adres ontvang je een mailtje van </a:t>
            </a:r>
            <a:r>
              <a:rPr lang="nl-NL" dirty="0" err="1"/>
              <a:t>Justis</a:t>
            </a:r>
            <a:r>
              <a:rPr lang="nl-NL" dirty="0"/>
              <a:t> en kun je je VOG aanvragen!!</a:t>
            </a:r>
          </a:p>
          <a:p>
            <a:r>
              <a:rPr lang="nl-NL" dirty="0"/>
              <a:t>Je hebt daarvoor ook een </a:t>
            </a:r>
            <a:r>
              <a:rPr lang="nl-NL" b="1" dirty="0" err="1">
                <a:solidFill>
                  <a:srgbClr val="FF0000"/>
                </a:solidFill>
              </a:rPr>
              <a:t>DigiD</a:t>
            </a:r>
            <a:r>
              <a:rPr lang="nl-NL" dirty="0"/>
              <a:t> nodig ( heb je ook nodig als je je gaat aanmelden voor een MBO opleiding . </a:t>
            </a:r>
            <a:r>
              <a:rPr lang="nl-NL" b="1" dirty="0">
                <a:solidFill>
                  <a:srgbClr val="FF0000"/>
                </a:solidFill>
              </a:rPr>
              <a:t>Aanvraag is gratis</a:t>
            </a:r>
          </a:p>
          <a:p>
            <a:pPr mar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VOG aanvraag</a:t>
            </a:r>
          </a:p>
          <a:p>
            <a:r>
              <a:rPr lang="nl-NL" dirty="0"/>
              <a:t>Er zijn kosten aan verbonden maar ……krijg je vergoed van school</a:t>
            </a:r>
          </a:p>
          <a:p>
            <a:pPr marL="0" indent="0">
              <a:buNone/>
            </a:pPr>
            <a:r>
              <a:rPr lang="nl-NL" dirty="0"/>
              <a:t>( wel een bewijs van betaling nodig)</a:t>
            </a:r>
          </a:p>
          <a:p>
            <a:pPr marL="0" indent="0">
              <a:buNone/>
            </a:pPr>
            <a:r>
              <a:rPr lang="nl-NL" dirty="0"/>
              <a:t>Stage lopen in de Kinderopvang </a:t>
            </a:r>
            <a:r>
              <a:rPr lang="nl-NL" dirty="0">
                <a:sym typeface="Wingdings" panose="05000000000000000000" pitchFamily="2" charset="2"/>
              </a:rPr>
              <a:t> ook nog inschrijven in het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personenregister kinderopvang </a:t>
            </a:r>
            <a:r>
              <a:rPr lang="nl-NL" dirty="0">
                <a:sym typeface="Wingdings" panose="05000000000000000000" pitchFamily="2" charset="2"/>
              </a:rPr>
              <a:t> kosten worden ook vergoed door school ( betalingsbewijs)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7882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>
                <a:solidFill>
                  <a:srgbClr val="FF0000"/>
                </a:solidFill>
              </a:rPr>
              <a:t>Succes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490" y="572996"/>
            <a:ext cx="2809875" cy="38766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9891"/>
            <a:ext cx="4099560" cy="40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2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Stage voorlichting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114480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6440" y="595652"/>
            <a:ext cx="10515600" cy="1325563"/>
          </a:xfrm>
        </p:spPr>
        <p:txBody>
          <a:bodyPr/>
          <a:lstStyle/>
          <a:p>
            <a:r>
              <a:rPr lang="nl-NL" sz="3600" b="1" dirty="0"/>
              <a:t>Stage onderdeel van het PTA</a:t>
            </a:r>
            <a:br>
              <a:rPr lang="nl-NL" dirty="0"/>
            </a:br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83EA2C64-416A-4D8C-BE17-C5CE2D45E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960" y="1612561"/>
            <a:ext cx="10015842" cy="515100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254317"/>
            <a:ext cx="5588000" cy="177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3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1263" y="721896"/>
            <a:ext cx="11107554" cy="5455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6000" dirty="0"/>
              <a:t>Stage is een </a:t>
            </a:r>
            <a:r>
              <a:rPr lang="nl-NL" sz="6000" dirty="0">
                <a:solidFill>
                  <a:srgbClr val="FF0000"/>
                </a:solidFill>
              </a:rPr>
              <a:t>verplicht </a:t>
            </a:r>
            <a:r>
              <a:rPr lang="nl-NL" sz="6000" dirty="0"/>
              <a:t>onderdeel.</a:t>
            </a:r>
            <a:endParaRPr lang="nl-NL" sz="4400" dirty="0"/>
          </a:p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Stage wordt met een voldoende afgesloten als je aan onderstaande 3 punten hebt voldaan: </a:t>
            </a:r>
            <a:br>
              <a:rPr lang="nl-NL" sz="6000" dirty="0">
                <a:solidFill>
                  <a:srgbClr val="FF0000"/>
                </a:solidFill>
              </a:rPr>
            </a:br>
            <a:r>
              <a:rPr lang="nl-NL" sz="6000" dirty="0"/>
              <a:t>-</a:t>
            </a:r>
            <a:r>
              <a:rPr lang="nl-NL" sz="6000" dirty="0">
                <a:solidFill>
                  <a:srgbClr val="FF0000"/>
                </a:solidFill>
              </a:rPr>
              <a:t> </a:t>
            </a:r>
            <a:r>
              <a:rPr lang="nl-NL" sz="4000" dirty="0">
                <a:solidFill>
                  <a:srgbClr val="FF0000"/>
                </a:solidFill>
              </a:rPr>
              <a:t>je stage hebt gelopen</a:t>
            </a:r>
            <a:br>
              <a:rPr lang="nl-NL" sz="4000" dirty="0"/>
            </a:br>
            <a:r>
              <a:rPr lang="nl-NL" sz="4000" dirty="0"/>
              <a:t>- </a:t>
            </a:r>
            <a:r>
              <a:rPr lang="nl-NL" sz="4000" dirty="0">
                <a:solidFill>
                  <a:srgbClr val="FF0000"/>
                </a:solidFill>
              </a:rPr>
              <a:t>een eindbeoordeling hebt gekregen </a:t>
            </a:r>
            <a:br>
              <a:rPr lang="nl-NL" sz="4000" dirty="0"/>
            </a:br>
            <a:r>
              <a:rPr lang="nl-NL" sz="4000" dirty="0"/>
              <a:t>- </a:t>
            </a:r>
            <a:r>
              <a:rPr lang="nl-NL" sz="4000" dirty="0">
                <a:solidFill>
                  <a:srgbClr val="FF0000"/>
                </a:solidFill>
              </a:rPr>
              <a:t>een stageverslag hebt ingeleverd</a:t>
            </a:r>
            <a:endParaRPr lang="nl-NL" sz="4000" b="1" u="sng" dirty="0">
              <a:solidFill>
                <a:srgbClr val="FF0000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4C3FCAF-3F81-4D70-90E3-D1C8FD3CE4E2}"/>
              </a:ext>
            </a:extLst>
          </p:cNvPr>
          <p:cNvSpPr txBox="1"/>
          <p:nvPr/>
        </p:nvSpPr>
        <p:spPr>
          <a:xfrm>
            <a:off x="1120805" y="296423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FF0000"/>
                </a:solidFill>
              </a:rPr>
              <a:t>-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31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018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Stage overeenkomst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61144"/>
            <a:ext cx="10515600" cy="55299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Stageovereenkomst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Schoolgegevens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Gegevens stagebedrijf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Gegevens leerling ( </a:t>
            </a:r>
            <a:r>
              <a:rPr lang="nl-NL" dirty="0">
                <a:sym typeface="Wingdings" panose="05000000000000000000" pitchFamily="2" charset="2"/>
              </a:rPr>
              <a:t> even goed controleren)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nl-NL" dirty="0">
                <a:sym typeface="Wingdings" panose="05000000000000000000" pitchFamily="2" charset="2"/>
              </a:rPr>
              <a:t>Aanvang stage staat vermeld</a:t>
            </a:r>
          </a:p>
          <a:p>
            <a:pPr marL="457200" lvl="1" indent="0">
              <a:buNone/>
            </a:pPr>
            <a:r>
              <a:rPr lang="nl-NL" dirty="0">
                <a:sym typeface="Wingdings" panose="05000000000000000000" pitchFamily="2" charset="2"/>
              </a:rPr>
              <a:t>Stage dag staat vermeld</a:t>
            </a:r>
          </a:p>
          <a:p>
            <a:pPr marL="457200" lvl="1" indent="0">
              <a:buNone/>
            </a:pPr>
            <a:r>
              <a:rPr lang="nl-NL" dirty="0">
                <a:sym typeface="Wingdings" panose="05000000000000000000" pitchFamily="2" charset="2"/>
              </a:rPr>
              <a:t>Werktijden staan vermeld</a:t>
            </a:r>
          </a:p>
          <a:p>
            <a:pPr marL="457200" lvl="1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nl-NL" dirty="0">
                <a:sym typeface="Wingdings" panose="05000000000000000000" pitchFamily="2" charset="2"/>
              </a:rPr>
              <a:t>Geen stage = schoolvakantie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751" y="1391691"/>
            <a:ext cx="3904343" cy="390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7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800" y="152400"/>
            <a:ext cx="33147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Stage overeenkomst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35313"/>
            <a:ext cx="10515600" cy="5297715"/>
          </a:xfrm>
        </p:spPr>
        <p:txBody>
          <a:bodyPr/>
          <a:lstStyle/>
          <a:p>
            <a:r>
              <a:rPr lang="nl-NL" dirty="0"/>
              <a:t>Belangrijk (geen overeenkomst getekend = geen </a:t>
            </a:r>
            <a:br>
              <a:rPr lang="nl-NL" dirty="0"/>
            </a:br>
            <a:r>
              <a:rPr lang="nl-NL" dirty="0"/>
              <a:t>stage lopen)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4 handtekeningen!!!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Voor de school </a:t>
            </a:r>
            <a:r>
              <a:rPr lang="nl-NL" dirty="0">
                <a:sym typeface="Wingdings" panose="05000000000000000000" pitchFamily="2" charset="2"/>
              </a:rPr>
              <a:t> mevrouw Wessels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ym typeface="Wingdings" panose="05000000000000000000" pitchFamily="2" charset="2"/>
              </a:rPr>
              <a:t>De stagebegeleider  de mevrouw/meneer bij wie jij stage loopt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ym typeface="Wingdings" panose="05000000000000000000" pitchFamily="2" charset="2"/>
              </a:rPr>
              <a:t>Ouder/verzorger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ym typeface="Wingdings" panose="05000000000000000000" pitchFamily="2" charset="2"/>
              </a:rPr>
              <a:t>Stagiair  dat ben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JIJ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6" name="AutoShape 6" descr="Afbeeldingsresultaat voor handtekening zetten"/>
          <p:cNvSpPr>
            <a:spLocks noChangeAspect="1" noChangeArrowheads="1"/>
          </p:cNvSpPr>
          <p:nvPr/>
        </p:nvSpPr>
        <p:spPr bwMode="auto">
          <a:xfrm>
            <a:off x="635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596" y="4244975"/>
            <a:ext cx="21621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Stageboekje;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66463"/>
            <a:ext cx="10515600" cy="520850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nl-NL" sz="2800" b="1" dirty="0">
                <a:solidFill>
                  <a:srgbClr val="FF0000"/>
                </a:solidFill>
              </a:rPr>
              <a:t>Algemene gedeelte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800" dirty="0"/>
              <a:t>NAW gegevens</a:t>
            </a:r>
            <a:r>
              <a:rPr lang="nl-NL" sz="2800" dirty="0">
                <a:sym typeface="Wingdings" panose="05000000000000000000" pitchFamily="2" charset="2"/>
              </a:rPr>
              <a:t> Invullen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800" dirty="0">
                <a:sym typeface="Wingdings" panose="05000000000000000000" pitchFamily="2" charset="2"/>
              </a:rPr>
              <a:t>Aanwezigheidsformulier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800" dirty="0">
                <a:sym typeface="Wingdings" panose="05000000000000000000" pitchFamily="2" charset="2"/>
              </a:rPr>
              <a:t>Aftekenlijst opdrachten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800" dirty="0">
                <a:sym typeface="Wingdings" panose="05000000000000000000" pitchFamily="2" charset="2"/>
              </a:rPr>
              <a:t>Zelfbeoordeling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800" dirty="0">
                <a:sym typeface="Wingdings" panose="05000000000000000000" pitchFamily="2" charset="2"/>
              </a:rPr>
              <a:t>Eindbeoordeling</a:t>
            </a:r>
          </a:p>
          <a:p>
            <a:pPr marL="457200" lvl="1" indent="0">
              <a:buNone/>
            </a:pPr>
            <a:endParaRPr lang="nl-NL" sz="2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nl-NL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To</a:t>
            </a:r>
            <a:r>
              <a:rPr lang="nl-NL" sz="2800" dirty="0">
                <a:solidFill>
                  <a:srgbClr val="FF0000"/>
                </a:solidFill>
                <a:sym typeface="Wingdings" panose="05000000000000000000" pitchFamily="2" charset="2"/>
              </a:rPr>
              <a:t> do list opdrachten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sz="2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nl-NL" sz="2800" dirty="0">
                <a:sym typeface="Wingdings" panose="05000000000000000000" pitchFamily="2" charset="2"/>
              </a:rPr>
              <a:t>Zodra stageplek bekend is </a:t>
            </a:r>
          </a:p>
          <a:p>
            <a:pPr marL="457200" lvl="1" indent="0">
              <a:buNone/>
            </a:pPr>
            <a:r>
              <a:rPr lang="nl-NL" sz="2800" dirty="0">
                <a:solidFill>
                  <a:srgbClr val="FF0000"/>
                </a:solidFill>
              </a:rPr>
              <a:t>Praktijk opdrachten bespreken die specifiek horen bij je stageplek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sz="2800" dirty="0"/>
          </a:p>
          <a:p>
            <a:pPr marL="457200" lvl="1" indent="0">
              <a:buNone/>
            </a:pPr>
            <a:r>
              <a:rPr lang="nl-NL" sz="2800" dirty="0"/>
              <a:t>Deze opdrachten zijn verplicht </a:t>
            </a:r>
            <a:endParaRPr lang="nl-NL" sz="2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86" y="1027906"/>
            <a:ext cx="4267200" cy="251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3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389"/>
          </a:xfrm>
        </p:spPr>
        <p:txBody>
          <a:bodyPr>
            <a:normAutofit fontScale="90000"/>
          </a:bodyPr>
          <a:lstStyle/>
          <a:p>
            <a:r>
              <a:rPr lang="nl-NL" dirty="0"/>
              <a:t>Stageboekje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61143"/>
            <a:ext cx="10515600" cy="5015820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Zelfbeoordeling </a:t>
            </a:r>
            <a:r>
              <a:rPr lang="nl-NL" dirty="0">
                <a:sym typeface="Wingdings" panose="05000000000000000000" pitchFamily="2" charset="2"/>
              </a:rPr>
              <a:t> vul je aan het eind van de stage zelf in met uitleg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Eindbeoordeling</a:t>
            </a:r>
            <a:r>
              <a:rPr lang="nl-NL" dirty="0">
                <a:sym typeface="Wingdings" panose="05000000000000000000" pitchFamily="2" charset="2"/>
              </a:rPr>
              <a:t>  vult je stagebegeleider in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128" y="4719636"/>
            <a:ext cx="5384799" cy="17732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105" y="1768819"/>
            <a:ext cx="2722206" cy="199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6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961"/>
          </a:xfrm>
        </p:spPr>
        <p:txBody>
          <a:bodyPr/>
          <a:lstStyle/>
          <a:p>
            <a:r>
              <a:rPr lang="nl-NL" dirty="0"/>
              <a:t>Stageboekje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03086"/>
            <a:ext cx="10515600" cy="5509079"/>
          </a:xfrm>
        </p:spPr>
        <p:txBody>
          <a:bodyPr/>
          <a:lstStyle/>
          <a:p>
            <a:r>
              <a:rPr lang="nl-NL" b="1" dirty="0" err="1">
                <a:solidFill>
                  <a:srgbClr val="FF0000"/>
                </a:solidFill>
              </a:rPr>
              <a:t>To</a:t>
            </a:r>
            <a:r>
              <a:rPr lang="nl-NL" b="1" dirty="0">
                <a:solidFill>
                  <a:srgbClr val="FF0000"/>
                </a:solidFill>
              </a:rPr>
              <a:t> do list</a:t>
            </a:r>
          </a:p>
          <a:p>
            <a:endParaRPr lang="nl-NL" dirty="0"/>
          </a:p>
          <a:p>
            <a:r>
              <a:rPr lang="nl-NL" dirty="0"/>
              <a:t>Het schrijven van een sollicitatiebrief ( </a:t>
            </a:r>
            <a:r>
              <a:rPr lang="nl-NL" dirty="0" err="1"/>
              <a:t>nederlands</a:t>
            </a:r>
            <a:r>
              <a:rPr lang="nl-NL" dirty="0"/>
              <a:t> ) + CV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Waarom je solliciteer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Wat je sterke punten zijn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Wat je leerdoelen zijn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Hoe deze stage kan bijdragen tot je goede oriëntatie op je verdere studie/loopbaan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4" y="4850040"/>
            <a:ext cx="4241800" cy="1762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29" y="263073"/>
            <a:ext cx="3623413" cy="18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697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571</Words>
  <Application>Microsoft Office PowerPoint</Application>
  <PresentationFormat>Breedbeeld</PresentationFormat>
  <Paragraphs>127</Paragraphs>
  <Slides>17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Kantoorthema</vt:lpstr>
      <vt:lpstr>PowerPoint-presentatie</vt:lpstr>
      <vt:lpstr>Stage voorlichting</vt:lpstr>
      <vt:lpstr>Stage onderdeel van het PTA </vt:lpstr>
      <vt:lpstr>PowerPoint-presentatie</vt:lpstr>
      <vt:lpstr>Stage overeenkomst</vt:lpstr>
      <vt:lpstr>Stage overeenkomst</vt:lpstr>
      <vt:lpstr>Stageboekje;</vt:lpstr>
      <vt:lpstr>Stageboekje </vt:lpstr>
      <vt:lpstr>Stageboekje </vt:lpstr>
      <vt:lpstr>Logboek/Dagverslag </vt:lpstr>
      <vt:lpstr>Stageboekje</vt:lpstr>
      <vt:lpstr>Inhoud stageboek</vt:lpstr>
      <vt:lpstr>Stageverslag</vt:lpstr>
      <vt:lpstr>Wat staat er de komende periode gepland</vt:lpstr>
      <vt:lpstr>Leerlingen ZW</vt:lpstr>
      <vt:lpstr>VOG aanvraag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voorlichting</dc:title>
  <dc:creator>Kreel, van A.</dc:creator>
  <cp:lastModifiedBy>Kreel, van A.</cp:lastModifiedBy>
  <cp:revision>25</cp:revision>
  <dcterms:created xsi:type="dcterms:W3CDTF">2019-06-26T06:45:48Z</dcterms:created>
  <dcterms:modified xsi:type="dcterms:W3CDTF">2021-05-26T10:07:01Z</dcterms:modified>
</cp:coreProperties>
</file>